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21"/>
  </p:notesMasterIdLst>
  <p:sldIdLst>
    <p:sldId id="256" r:id="rId2"/>
    <p:sldId id="267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57" r:id="rId13"/>
    <p:sldId id="258" r:id="rId14"/>
    <p:sldId id="259" r:id="rId15"/>
    <p:sldId id="260" r:id="rId16"/>
    <p:sldId id="261" r:id="rId17"/>
    <p:sldId id="263" r:id="rId18"/>
    <p:sldId id="265" r:id="rId19"/>
    <p:sldId id="266" r:id="rId20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78781" autoAdjust="0"/>
  </p:normalViewPr>
  <p:slideViewPr>
    <p:cSldViewPr snapToGrid="0">
      <p:cViewPr varScale="1">
        <p:scale>
          <a:sx n="87" d="100"/>
          <a:sy n="87" d="100"/>
        </p:scale>
        <p:origin x="15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C121AB-A388-4692-8E32-C1EAA99EB71E}" type="datetimeFigureOut">
              <a:rPr lang="tr-TR" smtClean="0"/>
              <a:t>23.03.2024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B1BE5D-FD52-4092-8D4A-0241D8F510C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34998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619922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13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262010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14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042726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15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633946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16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383078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17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087256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18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45598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19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02967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593193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895868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5850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1250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9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033818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10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368970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11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613463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12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18398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/>
              <a:t>Asıl alt başlık stilini düzenlemek için tıklatın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E6366E1E-2C3D-44F0-9278-46690D5E1321}" type="datetimeFigureOut">
              <a:rPr lang="tr-TR" smtClean="0"/>
              <a:t>23.03.2024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5265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23.03.2024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94575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23.03.2024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2707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23.03.2024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2987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23.03.2024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788107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ıntı 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23.03.2024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87578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ğru veya Yanl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23.03.2024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51738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23.03.2024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62571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23.03.2024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9817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23.03.2024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8558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23.03.2024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4514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23.03.2024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88768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23.03.2024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8000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23.03.2024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9879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23.03.2024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39969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23.03.2024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4642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23.03.2024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79232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6366E1E-2C3D-44F0-9278-46690D5E1321}" type="datetimeFigureOut">
              <a:rPr lang="tr-TR" smtClean="0"/>
              <a:t>23.03.2024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4310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Technical English</a:t>
            </a:r>
            <a:br>
              <a:rPr lang="tr-TR" dirty="0"/>
            </a:br>
            <a:r>
              <a:rPr lang="tr-TR" sz="2400" dirty="0" err="1"/>
              <a:t>for</a:t>
            </a:r>
            <a:r>
              <a:rPr lang="tr-TR" sz="2400" dirty="0"/>
              <a:t> </a:t>
            </a:r>
            <a:r>
              <a:rPr lang="tr-TR" sz="2400" dirty="0" err="1"/>
              <a:t>Computer</a:t>
            </a:r>
            <a:r>
              <a:rPr lang="tr-TR" sz="2400" dirty="0"/>
              <a:t> </a:t>
            </a:r>
            <a:r>
              <a:rPr lang="tr-TR" sz="2400" dirty="0" err="1"/>
              <a:t>Science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tr-TR" sz="3900" dirty="0" err="1"/>
              <a:t>Week</a:t>
            </a:r>
            <a:r>
              <a:rPr lang="tr-TR" sz="3900" dirty="0"/>
              <a:t> 5</a:t>
            </a:r>
          </a:p>
          <a:p>
            <a:pPr algn="r"/>
            <a:endParaRPr lang="tr-TR" dirty="0"/>
          </a:p>
          <a:p>
            <a:pPr algn="r"/>
            <a:r>
              <a:rPr lang="tr-TR" dirty="0"/>
              <a:t>Dr. Nur Banu OĞUR</a:t>
            </a:r>
          </a:p>
        </p:txBody>
      </p:sp>
    </p:spTree>
    <p:extLst>
      <p:ext uri="{BB962C8B-B14F-4D97-AF65-F5344CB8AC3E}">
        <p14:creationId xmlns:p14="http://schemas.microsoft.com/office/powerpoint/2010/main" val="352483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3A7EB82-9894-6776-D510-9E0FE1941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A6630458-3108-5C5B-253A-81C93A1F88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788" y="753087"/>
            <a:ext cx="8473725" cy="5351826"/>
          </a:xfrm>
        </p:spPr>
      </p:pic>
    </p:spTree>
    <p:extLst>
      <p:ext uri="{BB962C8B-B14F-4D97-AF65-F5344CB8AC3E}">
        <p14:creationId xmlns:p14="http://schemas.microsoft.com/office/powerpoint/2010/main" val="31373918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0C1DCFB-080E-BA1E-2018-0AB26C213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A115FF9-38CE-0D77-DDD3-2642E8779F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tr-TR" dirty="0"/>
              <a:t>1.Animal </a:t>
            </a:r>
            <a:r>
              <a:rPr lang="tr-TR" dirty="0" err="1"/>
              <a:t>kingdom</a:t>
            </a:r>
            <a:r>
              <a:rPr lang="tr-TR" dirty="0"/>
              <a:t>, </a:t>
            </a:r>
            <a:r>
              <a:rPr lang="tr-TR" dirty="0" err="1"/>
              <a:t>plant</a:t>
            </a:r>
            <a:r>
              <a:rPr lang="tr-TR" dirty="0"/>
              <a:t> </a:t>
            </a:r>
            <a:r>
              <a:rPr lang="tr-TR" dirty="0" err="1"/>
              <a:t>kingdom</a:t>
            </a:r>
            <a:r>
              <a:rPr lang="tr-TR" dirty="0"/>
              <a:t>, </a:t>
            </a:r>
            <a:r>
              <a:rPr lang="tr-TR" dirty="0" err="1"/>
              <a:t>protist</a:t>
            </a:r>
            <a:r>
              <a:rPr lang="tr-TR" dirty="0"/>
              <a:t> </a:t>
            </a:r>
            <a:r>
              <a:rPr lang="tr-TR" dirty="0" err="1"/>
              <a:t>kingdom</a:t>
            </a:r>
            <a:r>
              <a:rPr lang="tr-TR" dirty="0"/>
              <a:t>, </a:t>
            </a:r>
            <a:r>
              <a:rPr lang="tr-TR" dirty="0" err="1"/>
              <a:t>monera</a:t>
            </a:r>
            <a:r>
              <a:rPr lang="tr-TR" dirty="0"/>
              <a:t> </a:t>
            </a:r>
            <a:r>
              <a:rPr lang="tr-TR" dirty="0" err="1"/>
              <a:t>kingdom</a:t>
            </a:r>
            <a:endParaRPr lang="tr-TR" dirty="0"/>
          </a:p>
          <a:p>
            <a:r>
              <a:rPr lang="tr-TR" dirty="0"/>
              <a:t>2.Unlike </a:t>
            </a:r>
            <a:r>
              <a:rPr lang="tr-TR" dirty="0" err="1"/>
              <a:t>animal-like</a:t>
            </a:r>
            <a:r>
              <a:rPr lang="tr-TR" dirty="0"/>
              <a:t> </a:t>
            </a:r>
            <a:r>
              <a:rPr lang="tr-TR" dirty="0" err="1"/>
              <a:t>protists</a:t>
            </a:r>
            <a:r>
              <a:rPr lang="tr-TR" dirty="0"/>
              <a:t>, </a:t>
            </a:r>
            <a:r>
              <a:rPr lang="tr-TR" dirty="0" err="1"/>
              <a:t>plant</a:t>
            </a:r>
            <a:r>
              <a:rPr lang="tr-TR" dirty="0"/>
              <a:t> </a:t>
            </a:r>
            <a:r>
              <a:rPr lang="tr-TR" dirty="0" err="1"/>
              <a:t>like</a:t>
            </a:r>
            <a:r>
              <a:rPr lang="tr-TR" dirty="0"/>
              <a:t> </a:t>
            </a:r>
            <a:r>
              <a:rPr lang="tr-TR" dirty="0" err="1"/>
              <a:t>protist</a:t>
            </a:r>
            <a:r>
              <a:rPr lang="tr-TR" dirty="0"/>
              <a:t> </a:t>
            </a:r>
            <a:r>
              <a:rPr lang="tr-TR" dirty="0" err="1"/>
              <a:t>have</a:t>
            </a:r>
            <a:r>
              <a:rPr lang="tr-TR" dirty="0"/>
              <a:t> </a:t>
            </a:r>
            <a:r>
              <a:rPr lang="tr-TR" dirty="0" err="1"/>
              <a:t>chlorophyll</a:t>
            </a:r>
            <a:r>
              <a:rPr lang="tr-TR" dirty="0"/>
              <a:t>.</a:t>
            </a:r>
          </a:p>
          <a:p>
            <a:pPr lvl="1"/>
            <a:r>
              <a:rPr lang="tr-TR" dirty="0" err="1"/>
              <a:t>Unlike</a:t>
            </a:r>
            <a:r>
              <a:rPr lang="tr-TR" dirty="0"/>
              <a:t> </a:t>
            </a:r>
            <a:r>
              <a:rPr lang="tr-TR" dirty="0" err="1"/>
              <a:t>plant-like</a:t>
            </a:r>
            <a:r>
              <a:rPr lang="tr-TR" dirty="0"/>
              <a:t> </a:t>
            </a:r>
            <a:r>
              <a:rPr lang="tr-TR" dirty="0" err="1"/>
              <a:t>protist</a:t>
            </a:r>
            <a:r>
              <a:rPr lang="tr-TR" dirty="0"/>
              <a:t>, </a:t>
            </a:r>
            <a:r>
              <a:rPr lang="tr-TR" dirty="0" err="1"/>
              <a:t>animalike</a:t>
            </a:r>
            <a:r>
              <a:rPr lang="tr-TR" dirty="0"/>
              <a:t> </a:t>
            </a:r>
            <a:r>
              <a:rPr lang="tr-TR" dirty="0" err="1"/>
              <a:t>protist</a:t>
            </a:r>
            <a:r>
              <a:rPr lang="tr-TR" dirty="0"/>
              <a:t> </a:t>
            </a:r>
            <a:r>
              <a:rPr lang="tr-TR" dirty="0" err="1"/>
              <a:t>cannot</a:t>
            </a:r>
            <a:r>
              <a:rPr lang="tr-TR" dirty="0"/>
              <a:t> </a:t>
            </a:r>
            <a:r>
              <a:rPr lang="tr-TR" dirty="0" err="1"/>
              <a:t>make</a:t>
            </a:r>
            <a:r>
              <a:rPr lang="tr-TR" dirty="0"/>
              <a:t> </a:t>
            </a:r>
            <a:r>
              <a:rPr lang="tr-TR" dirty="0" err="1"/>
              <a:t>food</a:t>
            </a:r>
            <a:r>
              <a:rPr lang="tr-TR" dirty="0"/>
              <a:t>/ </a:t>
            </a:r>
            <a:r>
              <a:rPr lang="tr-TR" dirty="0" err="1"/>
              <a:t>get</a:t>
            </a:r>
            <a:r>
              <a:rPr lang="tr-TR" dirty="0"/>
              <a:t> </a:t>
            </a:r>
            <a:r>
              <a:rPr lang="tr-TR" dirty="0" err="1"/>
              <a:t>food</a:t>
            </a:r>
            <a:r>
              <a:rPr lang="tr-TR" dirty="0"/>
              <a:t> </a:t>
            </a:r>
            <a:r>
              <a:rPr lang="tr-TR" dirty="0" err="1"/>
              <a:t>from</a:t>
            </a:r>
            <a:r>
              <a:rPr lang="tr-TR" dirty="0"/>
              <a:t> </a:t>
            </a:r>
            <a:r>
              <a:rPr lang="tr-TR" dirty="0" err="1"/>
              <a:t>others</a:t>
            </a:r>
            <a:r>
              <a:rPr lang="tr-TR" dirty="0"/>
              <a:t>.</a:t>
            </a:r>
          </a:p>
          <a:p>
            <a:r>
              <a:rPr lang="tr-TR" dirty="0"/>
              <a:t>3.Both </a:t>
            </a:r>
            <a:r>
              <a:rPr lang="tr-TR" dirty="0" err="1"/>
              <a:t>provide</a:t>
            </a:r>
            <a:r>
              <a:rPr lang="tr-TR" dirty="0"/>
              <a:t> </a:t>
            </a:r>
            <a:r>
              <a:rPr lang="tr-TR" dirty="0" err="1"/>
              <a:t>food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other</a:t>
            </a:r>
            <a:r>
              <a:rPr lang="tr-TR" dirty="0"/>
              <a:t> </a:t>
            </a:r>
            <a:r>
              <a:rPr lang="tr-TR" dirty="0" err="1"/>
              <a:t>plant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animals</a:t>
            </a:r>
            <a:r>
              <a:rPr lang="tr-TR" dirty="0"/>
              <a:t> </a:t>
            </a:r>
            <a:r>
              <a:rPr lang="tr-TR" dirty="0" err="1"/>
              <a:t>that</a:t>
            </a:r>
            <a:r>
              <a:rPr lang="tr-TR" dirty="0"/>
              <a:t> </a:t>
            </a:r>
            <a:r>
              <a:rPr lang="tr-TR" dirty="0" err="1"/>
              <a:t>live</a:t>
            </a:r>
            <a:r>
              <a:rPr lang="tr-TR" dirty="0"/>
              <a:t> in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water</a:t>
            </a:r>
            <a:r>
              <a:rPr lang="tr-TR" dirty="0"/>
              <a:t>.</a:t>
            </a:r>
          </a:p>
          <a:p>
            <a:endParaRPr lang="tr-TR" dirty="0"/>
          </a:p>
          <a:p>
            <a:r>
              <a:rPr lang="tr-TR" dirty="0"/>
              <a:t>4-a)</a:t>
            </a:r>
            <a:r>
              <a:rPr lang="tr-TR" dirty="0" err="1"/>
              <a:t>Bacteria</a:t>
            </a:r>
            <a:r>
              <a:rPr lang="tr-TR" dirty="0"/>
              <a:t> </a:t>
            </a:r>
            <a:r>
              <a:rPr lang="tr-TR" dirty="0" err="1"/>
              <a:t>have</a:t>
            </a:r>
            <a:r>
              <a:rPr lang="tr-TR" dirty="0"/>
              <a:t> </a:t>
            </a:r>
            <a:r>
              <a:rPr lang="tr-TR" dirty="0" err="1"/>
              <a:t>only</a:t>
            </a:r>
            <a:r>
              <a:rPr lang="tr-TR" dirty="0"/>
              <a:t> </a:t>
            </a:r>
            <a:r>
              <a:rPr lang="tr-TR" dirty="0" err="1"/>
              <a:t>one</a:t>
            </a:r>
            <a:r>
              <a:rPr lang="tr-TR" dirty="0"/>
              <a:t> </a:t>
            </a:r>
            <a:r>
              <a:rPr lang="tr-TR" dirty="0" err="1"/>
              <a:t>cell</a:t>
            </a:r>
            <a:r>
              <a:rPr lang="tr-TR" dirty="0"/>
              <a:t>; o virüs is not a </a:t>
            </a:r>
            <a:r>
              <a:rPr lang="tr-TR" dirty="0" err="1"/>
              <a:t>cell</a:t>
            </a:r>
            <a:r>
              <a:rPr lang="tr-TR" dirty="0"/>
              <a:t>.</a:t>
            </a:r>
          </a:p>
          <a:p>
            <a:r>
              <a:rPr lang="tr-TR" dirty="0"/>
              <a:t>4-b)</a:t>
            </a:r>
            <a:r>
              <a:rPr lang="tr-TR" dirty="0" err="1"/>
              <a:t>Viruses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much</a:t>
            </a:r>
            <a:r>
              <a:rPr lang="tr-TR" dirty="0"/>
              <a:t> </a:t>
            </a:r>
            <a:r>
              <a:rPr lang="tr-TR" dirty="0" err="1"/>
              <a:t>smaller</a:t>
            </a:r>
            <a:r>
              <a:rPr lang="tr-TR" dirty="0"/>
              <a:t> </a:t>
            </a:r>
            <a:r>
              <a:rPr lang="tr-TR" dirty="0" err="1"/>
              <a:t>than</a:t>
            </a:r>
            <a:r>
              <a:rPr lang="tr-TR" dirty="0"/>
              <a:t> </a:t>
            </a:r>
            <a:r>
              <a:rPr lang="tr-TR" dirty="0" err="1"/>
              <a:t>bacteria</a:t>
            </a:r>
            <a:r>
              <a:rPr lang="tr-TR" dirty="0"/>
              <a:t>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8036647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5774" y="647561"/>
            <a:ext cx="9460450" cy="5587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064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8941" y="982132"/>
            <a:ext cx="9717656" cy="507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3353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118" y="-126124"/>
            <a:ext cx="8893277" cy="6858000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A6BDCE37-2B69-DFA7-9994-0CF8AF133EFC}"/>
              </a:ext>
            </a:extLst>
          </p:cNvPr>
          <p:cNvSpPr txBox="1"/>
          <p:nvPr/>
        </p:nvSpPr>
        <p:spPr>
          <a:xfrm>
            <a:off x="9616966" y="1355834"/>
            <a:ext cx="203375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 err="1"/>
              <a:t>adware</a:t>
            </a:r>
            <a:r>
              <a:rPr lang="tr-TR" b="1" dirty="0"/>
              <a:t> </a:t>
            </a:r>
          </a:p>
          <a:p>
            <a:r>
              <a:rPr lang="tr-TR" b="1" dirty="0"/>
              <a:t>hacker </a:t>
            </a:r>
          </a:p>
          <a:p>
            <a:r>
              <a:rPr lang="tr-TR" b="1" dirty="0"/>
              <a:t>browser </a:t>
            </a:r>
          </a:p>
          <a:p>
            <a:r>
              <a:rPr lang="tr-TR" b="1" dirty="0" err="1"/>
              <a:t>hijacker</a:t>
            </a:r>
            <a:r>
              <a:rPr lang="tr-TR" b="1" dirty="0"/>
              <a:t> </a:t>
            </a:r>
          </a:p>
          <a:p>
            <a:r>
              <a:rPr lang="tr-TR" b="1" dirty="0" err="1"/>
              <a:t>malware</a:t>
            </a:r>
            <a:r>
              <a:rPr lang="tr-TR" b="1" dirty="0"/>
              <a:t> </a:t>
            </a:r>
            <a:r>
              <a:rPr lang="tr-TR" b="1" dirty="0" err="1"/>
              <a:t>attack</a:t>
            </a:r>
            <a:endParaRPr lang="tr-TR" b="1" dirty="0"/>
          </a:p>
          <a:p>
            <a:r>
              <a:rPr lang="tr-TR" b="1" dirty="0" err="1"/>
              <a:t>spyware</a:t>
            </a:r>
            <a:endParaRPr lang="tr-TR" b="1" dirty="0"/>
          </a:p>
          <a:p>
            <a:r>
              <a:rPr lang="tr-TR" b="1" dirty="0" err="1"/>
              <a:t>Trojan</a:t>
            </a:r>
            <a:r>
              <a:rPr lang="tr-TR" b="1" dirty="0"/>
              <a:t> </a:t>
            </a:r>
          </a:p>
          <a:p>
            <a:r>
              <a:rPr lang="tr-TR" b="1" dirty="0" err="1"/>
              <a:t>virus</a:t>
            </a:r>
            <a:r>
              <a:rPr lang="tr-TR" b="1" dirty="0"/>
              <a:t> </a:t>
            </a:r>
          </a:p>
          <a:p>
            <a:r>
              <a:rPr lang="tr-TR" b="1" dirty="0" err="1"/>
              <a:t>Worm</a:t>
            </a:r>
            <a:endParaRPr lang="tr-TR" b="1" dirty="0"/>
          </a:p>
          <a:p>
            <a:endParaRPr lang="tr-TR" b="1" dirty="0"/>
          </a:p>
        </p:txBody>
      </p:sp>
    </p:spTree>
    <p:extLst>
      <p:ext uri="{BB962C8B-B14F-4D97-AF65-F5344CB8AC3E}">
        <p14:creationId xmlns:p14="http://schemas.microsoft.com/office/powerpoint/2010/main" val="1789624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794" y="1880499"/>
            <a:ext cx="10713732" cy="311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7533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979" y="1908500"/>
            <a:ext cx="9944040" cy="293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5508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325918" y="871964"/>
            <a:ext cx="9601196" cy="1303867"/>
          </a:xfrm>
        </p:spPr>
        <p:txBody>
          <a:bodyPr>
            <a:normAutofit/>
          </a:bodyPr>
          <a:lstStyle/>
          <a:p>
            <a:r>
              <a:rPr lang="tr-TR" sz="4000" dirty="0">
                <a:solidFill>
                  <a:srgbClr val="FF0000"/>
                </a:solidFill>
              </a:rPr>
              <a:t>Complete </a:t>
            </a:r>
            <a:r>
              <a:rPr lang="tr-TR" sz="4000" dirty="0" err="1">
                <a:solidFill>
                  <a:srgbClr val="FF0000"/>
                </a:solidFill>
              </a:rPr>
              <a:t>this</a:t>
            </a:r>
            <a:r>
              <a:rPr lang="tr-TR" sz="4000" dirty="0">
                <a:solidFill>
                  <a:srgbClr val="FF0000"/>
                </a:solidFill>
              </a:rPr>
              <a:t> </a:t>
            </a:r>
            <a:r>
              <a:rPr lang="tr-TR" sz="4000" dirty="0" err="1">
                <a:solidFill>
                  <a:srgbClr val="FF0000"/>
                </a:solidFill>
              </a:rPr>
              <a:t>manual</a:t>
            </a:r>
            <a:r>
              <a:rPr lang="tr-TR" sz="4000" dirty="0">
                <a:solidFill>
                  <a:srgbClr val="FF0000"/>
                </a:solidFill>
              </a:rPr>
              <a:t> </a:t>
            </a:r>
            <a:r>
              <a:rPr lang="tr-TR" sz="4000" dirty="0" err="1">
                <a:solidFill>
                  <a:srgbClr val="FF0000"/>
                </a:solidFill>
              </a:rPr>
              <a:t>with</a:t>
            </a:r>
            <a:r>
              <a:rPr lang="tr-TR" sz="4000" dirty="0">
                <a:solidFill>
                  <a:srgbClr val="FF0000"/>
                </a:solidFill>
              </a:rPr>
              <a:t> </a:t>
            </a:r>
            <a:r>
              <a:rPr lang="tr-TR" sz="4000" dirty="0" err="1">
                <a:solidFill>
                  <a:srgbClr val="FF0000"/>
                </a:solidFill>
              </a:rPr>
              <a:t>the</a:t>
            </a:r>
            <a:r>
              <a:rPr lang="tr-TR" sz="4000" dirty="0">
                <a:solidFill>
                  <a:srgbClr val="FF0000"/>
                </a:solidFill>
              </a:rPr>
              <a:t> </a:t>
            </a:r>
            <a:r>
              <a:rPr lang="tr-TR" sz="4000" dirty="0" err="1">
                <a:solidFill>
                  <a:srgbClr val="FF0000"/>
                </a:solidFill>
              </a:rPr>
              <a:t>words</a:t>
            </a:r>
            <a:endParaRPr lang="tr-TR" sz="4000" dirty="0">
              <a:solidFill>
                <a:srgbClr val="FF0000"/>
              </a:solidFill>
            </a:endParaRPr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95402" y="1928398"/>
            <a:ext cx="9667137" cy="4025012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2807" y="5953410"/>
            <a:ext cx="7305675" cy="82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9539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3545" y="2285999"/>
            <a:ext cx="9683052" cy="315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1548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WRITING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What</a:t>
            </a:r>
            <a:r>
              <a:rPr lang="tr-TR" dirty="0"/>
              <a:t> do </a:t>
            </a:r>
            <a:r>
              <a:rPr lang="tr-TR" dirty="0" err="1"/>
              <a:t>you</a:t>
            </a:r>
            <a:r>
              <a:rPr lang="tr-TR" dirty="0"/>
              <a:t> </a:t>
            </a:r>
            <a:r>
              <a:rPr lang="tr-TR" dirty="0" err="1"/>
              <a:t>know</a:t>
            </a:r>
            <a:r>
              <a:rPr lang="tr-TR" dirty="0"/>
              <a:t> </a:t>
            </a:r>
            <a:r>
              <a:rPr lang="tr-TR" dirty="0" err="1"/>
              <a:t>about</a:t>
            </a:r>
            <a:r>
              <a:rPr lang="tr-TR" dirty="0"/>
              <a:t> </a:t>
            </a:r>
            <a:r>
              <a:rPr lang="tr-TR" dirty="0" err="1"/>
              <a:t>open</a:t>
            </a:r>
            <a:r>
              <a:rPr lang="tr-TR" dirty="0"/>
              <a:t> </a:t>
            </a:r>
            <a:r>
              <a:rPr lang="tr-TR" dirty="0" err="1"/>
              <a:t>source</a:t>
            </a:r>
            <a:r>
              <a:rPr lang="tr-TR" dirty="0"/>
              <a:t> software? </a:t>
            </a:r>
          </a:p>
          <a:p>
            <a:r>
              <a:rPr lang="tr-TR" dirty="0"/>
              <a:t>How is it </a:t>
            </a:r>
            <a:r>
              <a:rPr lang="tr-TR" dirty="0" err="1"/>
              <a:t>different</a:t>
            </a:r>
            <a:r>
              <a:rPr lang="tr-TR" dirty="0"/>
              <a:t> </a:t>
            </a:r>
            <a:r>
              <a:rPr lang="tr-TR" dirty="0" err="1"/>
              <a:t>from</a:t>
            </a:r>
            <a:r>
              <a:rPr lang="tr-TR" dirty="0"/>
              <a:t> </a:t>
            </a:r>
            <a:r>
              <a:rPr lang="tr-TR" dirty="0" err="1"/>
              <a:t>propreitary</a:t>
            </a:r>
            <a:r>
              <a:rPr lang="tr-TR" dirty="0"/>
              <a:t> software?</a:t>
            </a:r>
          </a:p>
          <a:p>
            <a:r>
              <a:rPr lang="tr-TR" dirty="0" err="1"/>
              <a:t>Think</a:t>
            </a:r>
            <a:r>
              <a:rPr lang="tr-TR" dirty="0"/>
              <a:t> </a:t>
            </a:r>
            <a:r>
              <a:rPr lang="tr-TR" dirty="0" err="1"/>
              <a:t>about</a:t>
            </a:r>
            <a:r>
              <a:rPr lang="tr-TR" dirty="0"/>
              <a:t> </a:t>
            </a:r>
            <a:r>
              <a:rPr lang="tr-TR" dirty="0" err="1"/>
              <a:t>cost</a:t>
            </a:r>
            <a:r>
              <a:rPr lang="tr-TR" dirty="0"/>
              <a:t>, </a:t>
            </a:r>
            <a:r>
              <a:rPr lang="tr-TR" dirty="0" err="1"/>
              <a:t>who</a:t>
            </a:r>
            <a:r>
              <a:rPr lang="tr-TR" dirty="0"/>
              <a:t> </a:t>
            </a:r>
            <a:r>
              <a:rPr lang="tr-TR" dirty="0" err="1"/>
              <a:t>writes</a:t>
            </a:r>
            <a:r>
              <a:rPr lang="tr-TR" dirty="0"/>
              <a:t> it </a:t>
            </a:r>
            <a:r>
              <a:rPr lang="tr-TR" dirty="0" err="1"/>
              <a:t>and</a:t>
            </a:r>
            <a:r>
              <a:rPr lang="tr-TR" dirty="0"/>
              <a:t> how </a:t>
            </a:r>
            <a:r>
              <a:rPr lang="tr-TR" dirty="0" err="1"/>
              <a:t>much</a:t>
            </a:r>
            <a:r>
              <a:rPr lang="tr-TR" dirty="0"/>
              <a:t> </a:t>
            </a:r>
            <a:r>
              <a:rPr lang="tr-TR" dirty="0" err="1"/>
              <a:t>people</a:t>
            </a:r>
            <a:r>
              <a:rPr lang="tr-TR" dirty="0"/>
              <a:t> </a:t>
            </a:r>
            <a:r>
              <a:rPr lang="tr-TR" dirty="0" err="1"/>
              <a:t>use</a:t>
            </a:r>
            <a:r>
              <a:rPr lang="tr-TR" dirty="0"/>
              <a:t> it. </a:t>
            </a:r>
          </a:p>
        </p:txBody>
      </p:sp>
    </p:spTree>
    <p:extLst>
      <p:ext uri="{BB962C8B-B14F-4D97-AF65-F5344CB8AC3E}">
        <p14:creationId xmlns:p14="http://schemas.microsoft.com/office/powerpoint/2010/main" val="3685175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7BEB933-F64E-07B5-C772-4272EE187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B89647F9-5C7C-BC19-CC36-2293D20917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0339"/>
            <a:ext cx="12192205" cy="3734873"/>
          </a:xfrm>
        </p:spPr>
      </p:pic>
    </p:spTree>
    <p:extLst>
      <p:ext uri="{BB962C8B-B14F-4D97-AF65-F5344CB8AC3E}">
        <p14:creationId xmlns:p14="http://schemas.microsoft.com/office/powerpoint/2010/main" val="819796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51B5CF8-8D9F-8445-8FF1-BAE17C109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CA3D25B7-C9AF-C042-25ED-89E800A97A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0"/>
            <a:ext cx="12195283" cy="1799304"/>
          </a:xfrm>
        </p:spPr>
      </p:pic>
    </p:spTree>
    <p:extLst>
      <p:ext uri="{BB962C8B-B14F-4D97-AF65-F5344CB8AC3E}">
        <p14:creationId xmlns:p14="http://schemas.microsoft.com/office/powerpoint/2010/main" val="3653129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57AD55D-2C3C-2785-D16F-CD560FF28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0195E2B5-04CA-5A32-0C87-AE5A68D2BB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81" y="2306554"/>
            <a:ext cx="12219281" cy="2359947"/>
          </a:xfrm>
        </p:spPr>
      </p:pic>
    </p:spTree>
    <p:extLst>
      <p:ext uri="{BB962C8B-B14F-4D97-AF65-F5344CB8AC3E}">
        <p14:creationId xmlns:p14="http://schemas.microsoft.com/office/powerpoint/2010/main" val="450225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FC1843B-6065-91EE-8C38-455C18789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0B4CAB4C-2854-87C3-F2AA-CBDB30F897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5999"/>
            <a:ext cx="12174996" cy="2035278"/>
          </a:xfrm>
        </p:spPr>
      </p:pic>
    </p:spTree>
    <p:extLst>
      <p:ext uri="{BB962C8B-B14F-4D97-AF65-F5344CB8AC3E}">
        <p14:creationId xmlns:p14="http://schemas.microsoft.com/office/powerpoint/2010/main" val="3850128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B8A0638-2A02-A346-8340-6B9B87598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2CCD46EC-A250-4EC8-A2CF-A859D13272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2367"/>
            <a:ext cx="12251805" cy="2378792"/>
          </a:xfrm>
        </p:spPr>
      </p:pic>
    </p:spTree>
    <p:extLst>
      <p:ext uri="{BB962C8B-B14F-4D97-AF65-F5344CB8AC3E}">
        <p14:creationId xmlns:p14="http://schemas.microsoft.com/office/powerpoint/2010/main" val="4108340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0B208A7-4B56-F772-6C74-FE72FC302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9908D805-1A86-1D9B-9D59-2B3FFA6816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473839"/>
            <a:ext cx="12192000" cy="2098163"/>
          </a:xfrm>
        </p:spPr>
      </p:pic>
    </p:spTree>
    <p:extLst>
      <p:ext uri="{BB962C8B-B14F-4D97-AF65-F5344CB8AC3E}">
        <p14:creationId xmlns:p14="http://schemas.microsoft.com/office/powerpoint/2010/main" val="1920567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B4DB3B8-E402-94E9-8217-1AABB0D08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6B59F3A2-3381-EB97-6539-BB83D4ACF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208570"/>
            <a:ext cx="12215847" cy="2805881"/>
          </a:xfrm>
        </p:spPr>
      </p:pic>
    </p:spTree>
    <p:extLst>
      <p:ext uri="{BB962C8B-B14F-4D97-AF65-F5344CB8AC3E}">
        <p14:creationId xmlns:p14="http://schemas.microsoft.com/office/powerpoint/2010/main" val="2799356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89C8A42-2371-EB9A-8209-941DC645C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AAF47168-6496-FFAE-B7E4-BC721B97E7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742" y="712092"/>
            <a:ext cx="10362515" cy="5433816"/>
          </a:xfrm>
        </p:spPr>
      </p:pic>
    </p:spTree>
    <p:extLst>
      <p:ext uri="{BB962C8B-B14F-4D97-AF65-F5344CB8AC3E}">
        <p14:creationId xmlns:p14="http://schemas.microsoft.com/office/powerpoint/2010/main" val="8693459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k">
  <a:themeElements>
    <a:clrScheme name="Organik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k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k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1376</TotalTime>
  <Words>157</Words>
  <Application>Microsoft Macintosh PowerPoint</Application>
  <PresentationFormat>Geniş ekran</PresentationFormat>
  <Paragraphs>41</Paragraphs>
  <Slides>19</Slides>
  <Notes>16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19</vt:i4>
      </vt:variant>
    </vt:vector>
  </HeadingPairs>
  <TitlesOfParts>
    <vt:vector size="23" baseType="lpstr">
      <vt:lpstr>Arial</vt:lpstr>
      <vt:lpstr>Calibri</vt:lpstr>
      <vt:lpstr>Garamond</vt:lpstr>
      <vt:lpstr>Organik</vt:lpstr>
      <vt:lpstr>Technical English for Computer Science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Complete this manual with the words</vt:lpstr>
      <vt:lpstr>PowerPoint Sunusu</vt:lpstr>
      <vt:lpstr>WRITING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Technical English</dc:title>
  <dc:creator>Administrator</dc:creator>
  <cp:lastModifiedBy>nurbanu oğur</cp:lastModifiedBy>
  <cp:revision>115</cp:revision>
  <dcterms:created xsi:type="dcterms:W3CDTF">2022-02-10T07:44:48Z</dcterms:created>
  <dcterms:modified xsi:type="dcterms:W3CDTF">2024-03-23T15:32:55Z</dcterms:modified>
</cp:coreProperties>
</file>

<file path=docProps/thumbnail.jpeg>
</file>